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H2lRFzVO2iRzQdBD0XxftxVHC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359434f1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the University, and the department, provide access to WiFi, note where restrooms are located, etc</a:t>
            </a:r>
            <a:endParaRPr/>
          </a:p>
        </p:txBody>
      </p:sp>
      <p:sp>
        <p:nvSpPr>
          <p:cNvPr id="107" name="Google Shape;107;g1359434f1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Mention the layout of the “workbook” and workshop website</a:t>
            </a: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295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0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1818524" y="365125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1818526" y="1825625"/>
            <a:ext cx="9535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>
            <a:spLocks noGrp="1"/>
          </p:cNvSpPr>
          <p:nvPr>
            <p:ph type="pic" idx="2"/>
          </p:nvPr>
        </p:nvSpPr>
        <p:spPr>
          <a:xfrm>
            <a:off x="0" y="0"/>
            <a:ext cx="1366838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4" name="Google Shape;24;p13"/>
          <p:cNvPicPr preferRelativeResize="0"/>
          <p:nvPr/>
        </p:nvPicPr>
        <p:blipFill rotWithShape="1">
          <a:blip r:embed="rId2">
            <a:alphaModFix/>
          </a:blip>
          <a:srcRect l="1" r="23790"/>
          <a:stretch/>
        </p:blipFill>
        <p:spPr>
          <a:xfrm>
            <a:off x="1" y="-1"/>
            <a:ext cx="145893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599" y="6415623"/>
            <a:ext cx="2743200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USDA-NRCS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1818524" y="365125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1818526" y="1825625"/>
            <a:ext cx="9535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610599" y="6415623"/>
            <a:ext cx="2743200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USDA-NRCS</a:t>
            </a:r>
            <a:endParaRPr/>
          </a:p>
        </p:txBody>
      </p:sp>
      <p:sp>
        <p:nvSpPr>
          <p:cNvPr id="32" name="Google Shape;32;p14"/>
          <p:cNvSpPr>
            <a:spLocks noGrp="1"/>
          </p:cNvSpPr>
          <p:nvPr>
            <p:ph type="pic" idx="2"/>
          </p:nvPr>
        </p:nvSpPr>
        <p:spPr>
          <a:xfrm>
            <a:off x="0" y="0"/>
            <a:ext cx="1366838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33" name="Google Shape;33;p14"/>
          <p:cNvPicPr preferRelativeResize="0"/>
          <p:nvPr/>
        </p:nvPicPr>
        <p:blipFill rotWithShape="1">
          <a:blip r:embed="rId2">
            <a:alphaModFix/>
          </a:blip>
          <a:srcRect l="1" r="23790"/>
          <a:stretch/>
        </p:blipFill>
        <p:spPr>
          <a:xfrm>
            <a:off x="1" y="-1"/>
            <a:ext cx="145893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5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None/>
            </a:pPr>
            <a:r>
              <a:rPr lang="en-US" sz="3200" b="1">
                <a:solidFill>
                  <a:srgbClr val="1E4E79"/>
                </a:solidFill>
              </a:rPr>
              <a:t>Welcome!</a:t>
            </a:r>
            <a:endParaRPr/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70381" y="5692100"/>
            <a:ext cx="2566638" cy="91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1818524" y="365125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1E4E79"/>
                </a:solidFill>
              </a:rPr>
              <a:t>Welcome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1818526" y="1825625"/>
            <a:ext cx="9535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Introductions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Briana Wyatt, Texas A&amp;M University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Jenn DeBruyn, University of Tennessee, Knoxville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Missy Holzer, Great Minds, PBC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Maninder Walia, University of Nevada, Reno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Susan Chapman, Soil Science Society of America</a:t>
            </a:r>
            <a:endParaRPr dirty="0"/>
          </a:p>
        </p:txBody>
      </p:sp>
      <p:sp>
        <p:nvSpPr>
          <p:cNvPr id="104" name="Google Shape;104;p2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Science Society of America   www.soils.org | www.soils4teachers.org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59434f172_0_0"/>
          <p:cNvSpPr txBox="1">
            <a:spLocks noGrp="1"/>
          </p:cNvSpPr>
          <p:nvPr>
            <p:ph type="title"/>
          </p:nvPr>
        </p:nvSpPr>
        <p:spPr>
          <a:xfrm>
            <a:off x="1818524" y="365125"/>
            <a:ext cx="953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1E4E79"/>
                </a:solidFill>
              </a:rPr>
              <a:t>Workshop Logistics</a:t>
            </a:r>
            <a:endParaRPr dirty="0"/>
          </a:p>
        </p:txBody>
      </p:sp>
      <p:sp>
        <p:nvSpPr>
          <p:cNvPr id="110" name="Google Shape;110;g1359434f172_0_0"/>
          <p:cNvSpPr txBox="1">
            <a:spLocks noGrp="1"/>
          </p:cNvSpPr>
          <p:nvPr>
            <p:ph type="body" idx="1"/>
          </p:nvPr>
        </p:nvSpPr>
        <p:spPr>
          <a:xfrm>
            <a:off x="1818526" y="1825625"/>
            <a:ext cx="9535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Host:	Dr. James Montgomery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Associate Professor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   	DePaul University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1359434f172_0_0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7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Science Society of America   www.soils.org | www.soils4teachers.org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1818524" y="407650"/>
            <a:ext cx="953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The Soil Bucket!</a:t>
            </a:r>
            <a:endParaRPr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Science Society of America   www.soils.org | www.soils4teachers.org</a:t>
            </a:r>
            <a:endParaRPr/>
          </a:p>
        </p:txBody>
      </p:sp>
      <p:pic>
        <p:nvPicPr>
          <p:cNvPr id="125" name="Google Shape;12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8751" y="1343500"/>
            <a:ext cx="6593176" cy="494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1818524" y="365125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1E4E79"/>
                </a:solidFill>
              </a:rPr>
              <a:t>Outline</a:t>
            </a:r>
            <a:endParaRPr/>
          </a:p>
        </p:txBody>
      </p:sp>
      <p:sp>
        <p:nvSpPr>
          <p:cNvPr id="131" name="Google Shape;131;p4"/>
          <p:cNvSpPr txBox="1">
            <a:spLocks noGrp="1"/>
          </p:cNvSpPr>
          <p:nvPr>
            <p:ph type="body" idx="1"/>
          </p:nvPr>
        </p:nvSpPr>
        <p:spPr>
          <a:xfrm>
            <a:off x="1930400" y="1825625"/>
            <a:ext cx="94234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Modules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1: Soil Sampling, Soil Basics and Physical Properties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2: Soil Chemistry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3: Soil Biology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4: Soil and Climate Change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5A: Web Tools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5B: Resources / Classroom Connections / Wrap Up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32" name="Google Shape;132;p4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Science Society of America   www.soils.org | www.soils4teachers.org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1818524" y="365125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Why Study Soil?</a:t>
            </a:r>
            <a:endParaRPr>
              <a:solidFill>
                <a:srgbClr val="1F3864"/>
              </a:solidFill>
            </a:endParaRPr>
          </a:p>
        </p:txBody>
      </p:sp>
      <p:sp>
        <p:nvSpPr>
          <p:cNvPr id="145" name="Google Shape;145;p8"/>
          <p:cNvSpPr txBox="1">
            <a:spLocks noGrp="1"/>
          </p:cNvSpPr>
          <p:nvPr>
            <p:ph type="body" idx="1"/>
          </p:nvPr>
        </p:nvSpPr>
        <p:spPr>
          <a:xfrm>
            <a:off x="1818526" y="1825625"/>
            <a:ext cx="9535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Task: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What does “no soil, no life” mean to you? Add one idea to each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sticky-notes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 (use as many as you’d like)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What patterns do you see in the responses?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46" name="Google Shape;146;p8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Science Society of America   www.soils.org | www.soils4teachers.org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1818524" y="365125"/>
            <a:ext cx="95352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Today!</a:t>
            </a:r>
            <a:endParaRPr dirty="0">
              <a:solidFill>
                <a:srgbClr val="1F3864"/>
              </a:solidFill>
            </a:endParaRPr>
          </a:p>
        </p:txBody>
      </p:sp>
      <p:sp>
        <p:nvSpPr>
          <p:cNvPr id="145" name="Google Shape;145;p8"/>
          <p:cNvSpPr txBox="1">
            <a:spLocks noGrp="1"/>
          </p:cNvSpPr>
          <p:nvPr>
            <p:ph type="body" idx="1"/>
          </p:nvPr>
        </p:nvSpPr>
        <p:spPr>
          <a:xfrm>
            <a:off x="1818526" y="1825625"/>
            <a:ext cx="95352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We’ll go from …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latin typeface="Arial"/>
                <a:ea typeface="Arial"/>
                <a:cs typeface="Arial"/>
                <a:sym typeface="Arial"/>
              </a:rPr>
              <a:t>No Soil, No Life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latin typeface="Arial"/>
                <a:cs typeface="Arial"/>
                <a:sym typeface="Arial"/>
              </a:rPr>
              <a:t>to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>
                <a:latin typeface="Arial"/>
                <a:cs typeface="Arial"/>
                <a:sym typeface="Arial"/>
              </a:rPr>
              <a:t>Know Soil, Know Life</a:t>
            </a: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46" name="Google Shape;146;p8"/>
          <p:cNvSpPr txBox="1">
            <a:spLocks noGrp="1"/>
          </p:cNvSpPr>
          <p:nvPr>
            <p:ph type="dt" idx="10"/>
          </p:nvPr>
        </p:nvSpPr>
        <p:spPr>
          <a:xfrm>
            <a:off x="1818524" y="6420172"/>
            <a:ext cx="6086582" cy="305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Soil Science Society of America   www.soils.org | www.soils4teachers.org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2671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291</Words>
  <Application>Microsoft Office PowerPoint</Application>
  <PresentationFormat>Widescreen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PowerPoint Presentation</vt:lpstr>
      <vt:lpstr>Welcome</vt:lpstr>
      <vt:lpstr>Workshop Logistics</vt:lpstr>
      <vt:lpstr>The Soil Bucket!</vt:lpstr>
      <vt:lpstr>Outline</vt:lpstr>
      <vt:lpstr>Why Study Soil?</vt:lpstr>
      <vt:lpstr>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Chapman</dc:creator>
  <cp:lastModifiedBy>Susan Chapman</cp:lastModifiedBy>
  <cp:revision>4</cp:revision>
  <dcterms:created xsi:type="dcterms:W3CDTF">2022-06-03T14:17:32Z</dcterms:created>
  <dcterms:modified xsi:type="dcterms:W3CDTF">2022-09-20T17:22:56Z</dcterms:modified>
</cp:coreProperties>
</file>